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0F24F9-295D-4AAF-9989-DD3049C4ACF0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26698-5772-42CF-82C7-6E1EC1A0FA3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752600"/>
          </a:xfrm>
        </p:spPr>
        <p:txBody>
          <a:bodyPr/>
          <a:lstStyle/>
          <a:p>
            <a:pPr algn="r"/>
            <a:r>
              <a:rPr lang="it-IT" dirty="0" smtClean="0"/>
              <a:t>Sezione</a:t>
            </a:r>
          </a:p>
          <a:p>
            <a:pPr algn="r"/>
            <a:r>
              <a:rPr lang="it-IT" dirty="0" smtClean="0"/>
              <a:t>A cura di (nome/i insegnante/i)</a:t>
            </a:r>
          </a:p>
          <a:p>
            <a:pPr algn="r"/>
            <a:r>
              <a:rPr lang="it-IT" dirty="0" smtClean="0"/>
              <a:t>Data realizzazione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it-IT" dirty="0" smtClean="0"/>
              <a:t>Titolo della documentazione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Titolo dell’articolo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15</Words>
  <Application>Microsoft Office PowerPoint</Application>
  <PresentationFormat>Presentazione su schermo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Città</vt:lpstr>
      <vt:lpstr>Titolo della documentazione</vt:lpstr>
      <vt:lpstr>Titolo dell’articolo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della documentazione</dc:title>
  <dc:creator>Francy</dc:creator>
  <cp:lastModifiedBy>Francy</cp:lastModifiedBy>
  <cp:revision>2</cp:revision>
  <dcterms:created xsi:type="dcterms:W3CDTF">2014-11-26T22:28:15Z</dcterms:created>
  <dcterms:modified xsi:type="dcterms:W3CDTF">2014-11-26T22:36:04Z</dcterms:modified>
</cp:coreProperties>
</file>