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FC932E-B900-48AE-A934-6383EED3D3B2}" type="datetimeFigureOut">
              <a:rPr lang="it-IT" smtClean="0"/>
              <a:pPr/>
              <a:t>29/12/2014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86A4C11-7199-4C67-84D1-C95654E329C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edazionesitogambolo@gmail.co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edazionesitogambolo@gmail.co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edazionesitogambolo@gmail.co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022871"/>
            <a:ext cx="8424936" cy="14700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Documentazione </a:t>
            </a:r>
            <a:br>
              <a:rPr lang="it-IT" dirty="0" smtClean="0"/>
            </a:br>
            <a:r>
              <a:rPr lang="it-IT" dirty="0" smtClean="0"/>
              <a:t>scuola Infanzia</a:t>
            </a:r>
            <a:br>
              <a:rPr lang="it-IT" dirty="0" smtClean="0"/>
            </a:br>
            <a:r>
              <a:rPr lang="it-IT" dirty="0" err="1" smtClean="0"/>
              <a:t>a.s.</a:t>
            </a:r>
            <a:r>
              <a:rPr lang="it-IT" dirty="0" smtClean="0"/>
              <a:t> 2014-2015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3685032"/>
            <a:ext cx="8424936" cy="914400"/>
          </a:xfrm>
        </p:spPr>
        <p:txBody>
          <a:bodyPr>
            <a:noAutofit/>
          </a:bodyPr>
          <a:lstStyle/>
          <a:p>
            <a:r>
              <a:rPr lang="it-IT" sz="1800" dirty="0" smtClean="0"/>
              <a:t>La documentazione digitale di questo </a:t>
            </a:r>
            <a:r>
              <a:rPr lang="it-IT" sz="1800" dirty="0" err="1" smtClean="0"/>
              <a:t>a.s.</a:t>
            </a:r>
            <a:endParaRPr lang="it-IT" sz="1800" dirty="0" smtClean="0"/>
          </a:p>
          <a:p>
            <a:r>
              <a:rPr lang="it-IT" sz="1800" dirty="0" smtClean="0"/>
              <a:t> sarà interamente pubblicata </a:t>
            </a:r>
          </a:p>
          <a:p>
            <a:r>
              <a:rPr lang="it-IT" sz="1800" dirty="0" smtClean="0"/>
              <a:t>sul sito della scuola con un timing definito in sede di programmazione</a:t>
            </a:r>
          </a:p>
          <a:p>
            <a:r>
              <a:rPr lang="it-IT" sz="1800" dirty="0" smtClean="0"/>
              <a:t>nella sezione Scuola Infanzia – DOCUMENTAZIONE – verrà inserito il progetto educativo in corso</a:t>
            </a:r>
          </a:p>
          <a:p>
            <a:r>
              <a:rPr lang="it-IT" sz="1800" dirty="0" smtClean="0"/>
              <a:t>www.scuolegambolo.it</a:t>
            </a:r>
            <a:endParaRPr lang="it-IT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Che cosa posso o non posso pubblicare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Foto di bambini riconoscibili</a:t>
            </a:r>
          </a:p>
          <a:p>
            <a:r>
              <a:rPr lang="it-IT" dirty="0" smtClean="0"/>
              <a:t>Dati sensibili 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sz="1900" dirty="0" smtClean="0"/>
              <a:t>nome cognome dei </a:t>
            </a:r>
            <a:r>
              <a:rPr lang="it-IT" sz="1900" dirty="0" err="1" smtClean="0"/>
              <a:t>bambini…</a:t>
            </a:r>
            <a:r>
              <a:rPr lang="it-IT" sz="1900" dirty="0" smtClean="0"/>
              <a:t>)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Foto di attività, produzioni anche con bambini non riconoscibili (es. fotografati solo mani, nuca)</a:t>
            </a:r>
          </a:p>
          <a:p>
            <a:r>
              <a:rPr lang="it-IT" dirty="0" smtClean="0"/>
              <a:t>Racconti (stile giornalistico - articoli) delle attività</a:t>
            </a:r>
          </a:p>
          <a:p>
            <a:r>
              <a:rPr lang="it-IT" dirty="0" smtClean="0"/>
              <a:t>Didascalie sintetiche alle foto</a:t>
            </a:r>
          </a:p>
          <a:p>
            <a:r>
              <a:rPr lang="it-IT" dirty="0" smtClean="0"/>
              <a:t>Video, brani audio, </a:t>
            </a:r>
            <a:r>
              <a:rPr lang="it-IT" dirty="0" err="1" smtClean="0"/>
              <a:t>etc…</a:t>
            </a:r>
            <a:endParaRPr lang="it-IT" dirty="0"/>
          </a:p>
        </p:txBody>
      </p:sp>
      <p:pic>
        <p:nvPicPr>
          <p:cNvPr id="5" name="Immagine 4" descr="no-kids-non-fate-figli-no-grazi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348880"/>
            <a:ext cx="2143125" cy="2133600"/>
          </a:xfrm>
          <a:prstGeom prst="rect">
            <a:avLst/>
          </a:prstGeom>
        </p:spPr>
      </p:pic>
      <p:pic>
        <p:nvPicPr>
          <p:cNvPr id="6" name="Immagine 5" descr="smile computer-ok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4221088"/>
            <a:ext cx="1716939" cy="13677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organizzo il materiale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Inserisco foto e testo nel modello PowerPoint</a:t>
            </a:r>
          </a:p>
          <a:p>
            <a:endParaRPr lang="it-IT" sz="2400" dirty="0" smtClean="0"/>
          </a:p>
          <a:p>
            <a:r>
              <a:rPr lang="it-IT" sz="2400" dirty="0" smtClean="0"/>
              <a:t>Salvo il file nel formato .</a:t>
            </a:r>
            <a:r>
              <a:rPr lang="it-IT" sz="2400" dirty="0" err="1" smtClean="0"/>
              <a:t>ppt</a:t>
            </a:r>
            <a:r>
              <a:rPr lang="it-IT" sz="2400" dirty="0" smtClean="0"/>
              <a:t> o pdf</a:t>
            </a:r>
          </a:p>
          <a:p>
            <a:endParaRPr lang="it-IT" sz="2400" dirty="0" smtClean="0"/>
          </a:p>
          <a:p>
            <a:r>
              <a:rPr lang="it-IT" sz="2400" dirty="0" smtClean="0"/>
              <a:t>Invio alla redazione del sito una mail con allegata la presentazione ed eventuali informazioni necessarie a chi deve pubblicare</a:t>
            </a:r>
          </a:p>
        </p:txBody>
      </p:sp>
      <p:pic>
        <p:nvPicPr>
          <p:cNvPr id="4" name="Immagine 3" descr="EMC_Captiva_7.0_acqusizione_documen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3356992"/>
            <a:ext cx="2880320" cy="216024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55576" y="4149080"/>
            <a:ext cx="5115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hlinkClick r:id="rId3"/>
              </a:rPr>
              <a:t>redazionesitogambolo@gmail.com</a:t>
            </a:r>
            <a:endParaRPr lang="it-IT" sz="2000" b="1" dirty="0" smtClean="0"/>
          </a:p>
          <a:p>
            <a:endParaRPr lang="it-IT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Quando </a:t>
            </a:r>
            <a:r>
              <a:rPr lang="it-IT" dirty="0" err="1" smtClean="0"/>
              <a:t>spedire…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Durante i team di programmazione si devono definire le scadenze dell’invio delle documentazioni</a:t>
            </a:r>
          </a:p>
          <a:p>
            <a:pPr lvl="1"/>
            <a:r>
              <a:rPr lang="it-IT" sz="2000" dirty="0" smtClean="0"/>
              <a:t>per </a:t>
            </a:r>
            <a:r>
              <a:rPr lang="it-IT" sz="2000" dirty="0" smtClean="0"/>
              <a:t>plesso </a:t>
            </a:r>
            <a:r>
              <a:rPr lang="it-IT" sz="2000" dirty="0" err="1" smtClean="0"/>
              <a:t>Gambolò</a:t>
            </a:r>
            <a:r>
              <a:rPr lang="it-IT" sz="2000" dirty="0" smtClean="0"/>
              <a:t> si ipotizza:</a:t>
            </a:r>
          </a:p>
          <a:p>
            <a:pPr lvl="2"/>
            <a:r>
              <a:rPr lang="it-IT" sz="1800" dirty="0" smtClean="0"/>
              <a:t>Entro gennaio 2015 doc. CAPPUCCETTO</a:t>
            </a:r>
          </a:p>
          <a:p>
            <a:pPr lvl="2"/>
            <a:r>
              <a:rPr lang="it-IT" sz="1800" dirty="0" smtClean="0"/>
              <a:t>Entro marzo/aprile 2015 doc. Favola scelta</a:t>
            </a:r>
          </a:p>
          <a:p>
            <a:pPr lvl="2"/>
            <a:r>
              <a:rPr lang="it-IT" sz="1800" dirty="0" smtClean="0"/>
              <a:t>Entro maggio/giugno doc. EXPO e fasi finali anno scolastico</a:t>
            </a:r>
          </a:p>
        </p:txBody>
      </p:sp>
      <p:pic>
        <p:nvPicPr>
          <p:cNvPr id="4" name="Immagine 3" descr="EMC_Captiva_7.0_acqusizione_documen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3356992"/>
            <a:ext cx="2880320" cy="216024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55576" y="4149080"/>
            <a:ext cx="5115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hlinkClick r:id="rId3"/>
              </a:rPr>
              <a:t>redazionesitogambolo@gmail.com</a:t>
            </a:r>
            <a:endParaRPr lang="it-IT" sz="2000" b="1" dirty="0" smtClean="0"/>
          </a:p>
          <a:p>
            <a:endParaRPr lang="it-IT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Quando </a:t>
            </a:r>
            <a:r>
              <a:rPr lang="it-IT" dirty="0" err="1" smtClean="0"/>
              <a:t>spedire…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674512"/>
          </a:xfrm>
        </p:spPr>
        <p:txBody>
          <a:bodyPr>
            <a:normAutofit/>
          </a:bodyPr>
          <a:lstStyle/>
          <a:p>
            <a:r>
              <a:rPr lang="it-IT" sz="2400" dirty="0" smtClean="0"/>
              <a:t>Durante i team di programmazione si devono definire le scadenze dell’invio delle documentazioni</a:t>
            </a:r>
          </a:p>
          <a:p>
            <a:pPr lvl="1"/>
            <a:r>
              <a:rPr lang="it-IT" sz="2000" dirty="0" smtClean="0"/>
              <a:t>per </a:t>
            </a:r>
            <a:r>
              <a:rPr lang="it-IT" sz="2000" dirty="0" smtClean="0"/>
              <a:t>plesso </a:t>
            </a:r>
            <a:r>
              <a:rPr lang="it-IT" sz="2000" dirty="0" err="1" smtClean="0"/>
              <a:t>Tromello</a:t>
            </a:r>
            <a:r>
              <a:rPr lang="it-IT" sz="2000" dirty="0" smtClean="0"/>
              <a:t> si </a:t>
            </a:r>
            <a:r>
              <a:rPr lang="it-IT" sz="2000" dirty="0" smtClean="0"/>
              <a:t>ipotizza</a:t>
            </a:r>
            <a:r>
              <a:rPr lang="it-IT" sz="2000" dirty="0" smtClean="0"/>
              <a:t>:</a:t>
            </a:r>
          </a:p>
          <a:p>
            <a:pPr lvl="2"/>
            <a:endParaRPr lang="it-IT" sz="1800" dirty="0" smtClean="0"/>
          </a:p>
        </p:txBody>
      </p:sp>
      <p:pic>
        <p:nvPicPr>
          <p:cNvPr id="4" name="Immagine 3" descr="EMC_Captiva_7.0_acqusizione_documen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3356992"/>
            <a:ext cx="2880320" cy="216024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55576" y="4869160"/>
            <a:ext cx="5115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hlinkClick r:id="rId3"/>
              </a:rPr>
              <a:t>redazionesitogambolo@gmail.com</a:t>
            </a:r>
            <a:endParaRPr lang="it-IT" sz="2000" b="1" dirty="0" smtClean="0"/>
          </a:p>
          <a:p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521296" y="2132856"/>
            <a:ext cx="8622704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31 gennaio - "Un castello misterioso da scoprire in modo curioso" Progetto accoglienza( </a:t>
            </a:r>
            <a:r>
              <a:rPr lang="it-IT" sz="1050" dirty="0" err="1" smtClean="0"/>
              <a:t>ins</a:t>
            </a:r>
            <a:r>
              <a:rPr lang="it-IT" sz="1050" dirty="0" smtClean="0"/>
              <a:t>.  </a:t>
            </a:r>
            <a:r>
              <a:rPr lang="it-IT" sz="1050" dirty="0" err="1" smtClean="0"/>
              <a:t>Iatarola</a:t>
            </a:r>
            <a:r>
              <a:rPr lang="it-IT" sz="1050" dirty="0" smtClean="0"/>
              <a:t>)</a:t>
            </a:r>
            <a:r>
              <a:rPr lang="it-IT" sz="1050" dirty="0" smtClean="0"/>
              <a:t/>
            </a:r>
            <a:br>
              <a:rPr lang="it-IT" sz="1050" dirty="0" smtClean="0"/>
            </a:br>
            <a:endParaRPr lang="it-IT" sz="1050" dirty="0" smtClean="0"/>
          </a:p>
          <a:p>
            <a:r>
              <a:rPr lang="it-IT" sz="1050" dirty="0" smtClean="0"/>
              <a:t>28 febbraio - "Un castello con l'esperto:il pittore Filiberto"  Immagini ,suoni, colori (</a:t>
            </a:r>
            <a:r>
              <a:rPr lang="it-IT" sz="1050" dirty="0" err="1" smtClean="0"/>
              <a:t>ins</a:t>
            </a:r>
            <a:r>
              <a:rPr lang="it-IT" sz="1050" dirty="0" smtClean="0"/>
              <a:t>. </a:t>
            </a:r>
            <a:r>
              <a:rPr lang="it-IT" sz="1050" dirty="0" err="1" smtClean="0"/>
              <a:t>Rebuffi</a:t>
            </a:r>
            <a:r>
              <a:rPr lang="it-IT" sz="1050" dirty="0" smtClean="0"/>
              <a:t>)</a:t>
            </a:r>
            <a:r>
              <a:rPr lang="it-IT" sz="1050" dirty="0" smtClean="0"/>
              <a:t/>
            </a:r>
            <a:br>
              <a:rPr lang="it-IT" sz="1050" dirty="0" smtClean="0"/>
            </a:br>
            <a:endParaRPr lang="it-IT" sz="1050" dirty="0" smtClean="0"/>
          </a:p>
          <a:p>
            <a:r>
              <a:rPr lang="it-IT" sz="1050" dirty="0" smtClean="0"/>
              <a:t>31 marzo -"Il regno delle emozioni" Il </a:t>
            </a:r>
            <a:r>
              <a:rPr lang="it-IT" sz="1050" dirty="0" err="1" smtClean="0"/>
              <a:t>se'</a:t>
            </a:r>
            <a:r>
              <a:rPr lang="it-IT" sz="1050" dirty="0" smtClean="0"/>
              <a:t> e l'altro (</a:t>
            </a:r>
            <a:r>
              <a:rPr lang="it-IT" sz="1050" dirty="0" err="1" smtClean="0"/>
              <a:t>ins</a:t>
            </a:r>
            <a:r>
              <a:rPr lang="it-IT" sz="1050" dirty="0" smtClean="0"/>
              <a:t>. </a:t>
            </a:r>
            <a:r>
              <a:rPr lang="it-IT" sz="1050" dirty="0" err="1" smtClean="0"/>
              <a:t>Zorzoli</a:t>
            </a:r>
            <a:r>
              <a:rPr lang="it-IT" sz="1050" dirty="0" smtClean="0"/>
              <a:t>)</a:t>
            </a:r>
            <a:r>
              <a:rPr lang="it-IT" sz="1050" dirty="0" smtClean="0"/>
              <a:t/>
            </a:r>
            <a:br>
              <a:rPr lang="it-IT" sz="1050" dirty="0" smtClean="0"/>
            </a:br>
            <a:endParaRPr lang="it-IT" sz="1050" dirty="0" smtClean="0"/>
          </a:p>
          <a:p>
            <a:r>
              <a:rPr lang="it-IT" sz="1050" dirty="0" smtClean="0"/>
              <a:t>30 aprile -"Numeri,forme e quantità:la maga </a:t>
            </a:r>
            <a:r>
              <a:rPr lang="it-IT" sz="1050" dirty="0" err="1" smtClean="0"/>
              <a:t>Lietta</a:t>
            </a:r>
            <a:r>
              <a:rPr lang="it-IT" sz="1050" dirty="0" smtClean="0"/>
              <a:t> ce le dà " Conoscenza del mondo (</a:t>
            </a:r>
            <a:r>
              <a:rPr lang="it-IT" sz="1050" dirty="0" err="1" smtClean="0"/>
              <a:t>ins</a:t>
            </a:r>
            <a:r>
              <a:rPr lang="it-IT" sz="1050" dirty="0" smtClean="0"/>
              <a:t>. </a:t>
            </a:r>
            <a:r>
              <a:rPr lang="it-IT" sz="1050" dirty="0" err="1" smtClean="0"/>
              <a:t>Mazzà</a:t>
            </a:r>
            <a:r>
              <a:rPr lang="it-IT" sz="1050" dirty="0" smtClean="0"/>
              <a:t>)</a:t>
            </a:r>
            <a:r>
              <a:rPr lang="it-IT" sz="1050" dirty="0" smtClean="0"/>
              <a:t/>
            </a:r>
            <a:br>
              <a:rPr lang="it-IT" sz="1050" dirty="0" smtClean="0"/>
            </a:br>
            <a:endParaRPr lang="it-IT" sz="1050" dirty="0" smtClean="0"/>
          </a:p>
          <a:p>
            <a:r>
              <a:rPr lang="it-IT" sz="1050" dirty="0" smtClean="0"/>
              <a:t>31 maggio-"Il cantastorie Baldovino, poeta canterino" I discorsi e le parole  (</a:t>
            </a:r>
            <a:r>
              <a:rPr lang="it-IT" sz="1050" dirty="0" err="1" smtClean="0"/>
              <a:t>ins</a:t>
            </a:r>
            <a:r>
              <a:rPr lang="it-IT" sz="1050" dirty="0" smtClean="0"/>
              <a:t>. </a:t>
            </a:r>
            <a:r>
              <a:rPr lang="it-IT" sz="1050" dirty="0" err="1" smtClean="0"/>
              <a:t>Mazzà</a:t>
            </a:r>
            <a:r>
              <a:rPr lang="it-IT" sz="1050" dirty="0" smtClean="0"/>
              <a:t>)</a:t>
            </a:r>
            <a:r>
              <a:rPr lang="it-IT" sz="1050" dirty="0" smtClean="0"/>
              <a:t/>
            </a:r>
            <a:br>
              <a:rPr lang="it-IT" sz="1050" dirty="0" smtClean="0"/>
            </a:br>
            <a:endParaRPr lang="it-IT" sz="1050" dirty="0" smtClean="0"/>
          </a:p>
          <a:p>
            <a:r>
              <a:rPr lang="it-IT" sz="1050" dirty="0" smtClean="0"/>
              <a:t>31 maggio- "L'incantesimo di Rocco" La conoscenza del mondo -Informatica(</a:t>
            </a:r>
            <a:r>
              <a:rPr lang="it-IT" sz="1050" dirty="0" err="1" smtClean="0"/>
              <a:t>ins</a:t>
            </a:r>
            <a:r>
              <a:rPr lang="it-IT" sz="1050" dirty="0" smtClean="0"/>
              <a:t>. </a:t>
            </a:r>
            <a:r>
              <a:rPr lang="it-IT" sz="1050" dirty="0" err="1" smtClean="0"/>
              <a:t>Balossi</a:t>
            </a:r>
            <a:r>
              <a:rPr lang="it-IT" sz="1050" dirty="0" smtClean="0"/>
              <a:t>)</a:t>
            </a:r>
            <a:r>
              <a:rPr lang="it-IT" sz="1050" dirty="0" smtClean="0"/>
              <a:t/>
            </a:r>
            <a:br>
              <a:rPr lang="it-IT" sz="1050" dirty="0" smtClean="0"/>
            </a:br>
            <a:endParaRPr lang="it-IT" sz="1050" dirty="0" smtClean="0"/>
          </a:p>
          <a:p>
            <a:r>
              <a:rPr lang="it-IT" sz="1050" dirty="0" smtClean="0"/>
              <a:t>31 maggio-"Scopriamo l'inglese con </a:t>
            </a:r>
            <a:r>
              <a:rPr lang="it-IT" sz="1050" dirty="0" err="1" smtClean="0"/>
              <a:t>Crazy</a:t>
            </a:r>
            <a:r>
              <a:rPr lang="it-IT" sz="1050" dirty="0" smtClean="0"/>
              <a:t> </a:t>
            </a:r>
            <a:r>
              <a:rPr lang="it-IT" sz="1050" dirty="0" err="1" smtClean="0"/>
              <a:t>monkey</a:t>
            </a:r>
            <a:r>
              <a:rPr lang="it-IT" sz="1050" dirty="0" smtClean="0"/>
              <a:t>,scimmietta del castello" I discorsi e le parole (</a:t>
            </a:r>
            <a:r>
              <a:rPr lang="it-IT" sz="1050" dirty="0" err="1" smtClean="0"/>
              <a:t>ins</a:t>
            </a:r>
            <a:r>
              <a:rPr lang="it-IT" sz="1050" dirty="0" smtClean="0"/>
              <a:t>. </a:t>
            </a:r>
            <a:r>
              <a:rPr lang="it-IT" sz="1050" dirty="0" err="1" smtClean="0"/>
              <a:t>Zorzoli</a:t>
            </a:r>
            <a:r>
              <a:rPr lang="it-IT" sz="1050" dirty="0" smtClean="0"/>
              <a:t>/</a:t>
            </a:r>
            <a:r>
              <a:rPr lang="it-IT" sz="1050" dirty="0" err="1" smtClean="0"/>
              <a:t>Mazzà</a:t>
            </a:r>
            <a:r>
              <a:rPr lang="it-IT" sz="1050" dirty="0" smtClean="0"/>
              <a:t>)</a:t>
            </a:r>
          </a:p>
          <a:p>
            <a:r>
              <a:rPr lang="it-IT" sz="1050" dirty="0" smtClean="0"/>
              <a:t> </a:t>
            </a:r>
          </a:p>
          <a:p>
            <a:r>
              <a:rPr lang="it-IT" sz="1050" dirty="0" smtClean="0"/>
              <a:t>31 </a:t>
            </a:r>
            <a:r>
              <a:rPr lang="it-IT" sz="1050" dirty="0" smtClean="0"/>
              <a:t>maggio -"Il giullare </a:t>
            </a:r>
            <a:r>
              <a:rPr lang="it-IT" sz="1050" dirty="0" err="1" smtClean="0"/>
              <a:t>Pippolino</a:t>
            </a:r>
            <a:r>
              <a:rPr lang="it-IT" sz="1050" dirty="0" smtClean="0"/>
              <a:t>,saltimbanco assai carino" Il corpo e il movimento (</a:t>
            </a:r>
            <a:r>
              <a:rPr lang="it-IT" sz="1050" dirty="0" err="1" smtClean="0"/>
              <a:t>ins</a:t>
            </a:r>
            <a:r>
              <a:rPr lang="it-IT" sz="1050" dirty="0" smtClean="0"/>
              <a:t>. Motta</a:t>
            </a:r>
            <a:r>
              <a:rPr lang="it-IT" sz="1050" dirty="0" smtClean="0"/>
              <a:t>)</a:t>
            </a:r>
            <a:r>
              <a:rPr lang="it-IT" sz="1050" dirty="0" smtClean="0"/>
              <a:t/>
            </a:r>
            <a:br>
              <a:rPr lang="it-IT" sz="1050" dirty="0" smtClean="0"/>
            </a:br>
            <a:endParaRPr lang="it-IT" sz="1050" dirty="0" smtClean="0"/>
          </a:p>
          <a:p>
            <a:r>
              <a:rPr lang="it-IT" sz="1050" dirty="0" smtClean="0"/>
              <a:t>15 giugno-"Melina e il re" Progetto continuità (</a:t>
            </a:r>
            <a:r>
              <a:rPr lang="it-IT" sz="1050" dirty="0" err="1" smtClean="0"/>
              <a:t>ins</a:t>
            </a:r>
            <a:r>
              <a:rPr lang="it-IT" sz="1050" dirty="0" smtClean="0"/>
              <a:t>. </a:t>
            </a:r>
            <a:r>
              <a:rPr lang="it-IT" sz="1050" dirty="0" err="1" smtClean="0"/>
              <a:t>Zorzoli</a:t>
            </a:r>
            <a:r>
              <a:rPr lang="it-IT" sz="1050" dirty="0" smtClean="0"/>
              <a:t>)</a:t>
            </a:r>
            <a:endParaRPr lang="it-IT" sz="105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218</Words>
  <Application>Microsoft Office PowerPoint</Application>
  <PresentationFormat>Presentazione su schermo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Astro</vt:lpstr>
      <vt:lpstr>Documentazione  scuola Infanzia a.s. 2014-2015</vt:lpstr>
      <vt:lpstr>Che cosa posso o non posso pubblicare</vt:lpstr>
      <vt:lpstr>Come organizzo il materiale</vt:lpstr>
      <vt:lpstr>Quando spedire…</vt:lpstr>
      <vt:lpstr>Quando spedire…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Documentazione scuola Infanzia a.s. 2013-2014</dc:title>
  <dc:creator>Francy</dc:creator>
  <cp:lastModifiedBy>Francy</cp:lastModifiedBy>
  <cp:revision>5</cp:revision>
  <dcterms:created xsi:type="dcterms:W3CDTF">2014-11-25T08:54:58Z</dcterms:created>
  <dcterms:modified xsi:type="dcterms:W3CDTF">2014-12-29T13:19:58Z</dcterms:modified>
</cp:coreProperties>
</file>